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70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9D03A-D313-0984-C8E9-AD0A8D37A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401E2E-8111-448B-AA41-5B750476B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564246-18E2-E886-9DA6-CDF0AD587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761F91-E7E0-CD26-898A-DF83BEB7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857CFE-A034-42A5-E8CA-E3DF7A19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994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30C61-9C7E-547F-905E-29E001021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33FB63-6DDE-827B-AB3C-BBC9FD990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B58B10-6A87-B192-DDC5-6555A25AD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3DC57A-E698-777F-A8ED-637667DC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540676-69CA-AF91-F7AE-9352EF19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2022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EF05D70-107D-26FF-CD77-BBF2F125C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8EEC45A-F950-C467-6A83-B7FC093C0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6CBB26-3A37-3EE5-D7BB-AE37D4187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18E4DC-E716-952F-AD6F-D584369B3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28F773-FAC2-8371-D331-3433401E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38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AC6C71-8E24-FB6A-D60C-B460460EC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CC1CFF-4D1B-2258-BAA6-BCEA34892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8E5E95-5BAD-1BE9-BD46-C740373A3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280E21-258E-C345-7813-C123D8F8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1ACA96-925D-3B4F-CBE5-483A9CBF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96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D4E16C-9C6A-E4E8-F15C-CBD7E28B1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D17E26B-3501-CB08-DF2F-F2E3375AF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92FD3-8996-DCE5-91DA-BC045B52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833C8A-2105-EDA1-45B3-C0482494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251123-17E7-5F11-9929-969FD021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582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B60853-7F90-E47A-6BEC-2B6C3AED1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6DD5E6-5858-66CF-E5C0-A36C709D32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A75A64-49C1-66AD-0440-93DC9D59B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F85F5C-3E01-C018-2654-42234ADA1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C44DFF-253B-AB9E-3F19-53B804CC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84C9A0-9370-E1B5-72CA-7D2A7BCA4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36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1A8073-6121-BE6E-58A6-3B8EB3CE5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DBC559-1463-14DA-3BC4-3B56C6172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07AB37-3554-7A79-A3BA-276B7FDF7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2EB93E7-E2BB-0531-B730-A011BA07CA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9DAF869-FBA3-D345-CC42-9F0FAB9DE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094366F-058B-7A61-E6A4-37E21BE91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E48A5F9-8243-9922-88FB-E8736FFF0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EEC0E04-990A-8CB5-EFFA-5C1DCF0EF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45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B3D91-BE7E-4B1B-21EC-24B31B473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C01C9CB-7E6F-23D3-FF8B-7D44C4D2E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0114476-99FF-32AF-8147-7229860CF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3630958-FDDB-C7D5-B338-5DB2DEB5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70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7287A2E-E37C-09F2-383F-2DB4BF38B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D7CCA9F-6661-F698-1077-2E77224D3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2703C2-C8E9-AD5A-B027-4ADBAAE57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1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CFD2D3-1CC8-9E57-73F2-0B83BD24F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E61693-980F-F8FB-6C4B-4EBCBD38B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894EBF-4AF5-671D-7752-C98F8A0EA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550455-4139-FC07-CDFF-C52BB21C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06D3F49-F0E8-466B-C139-CEE78F8DD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723C70-CB41-958F-9367-821441782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79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756304-BF23-4D6D-6774-4C2B0A795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585D13A-8444-CD89-6BA1-D7F1FD5F82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033411-7956-57A7-5762-1EFC10A0C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E6AC58B-2B94-C469-E723-D6634ED85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596BD5-E816-15D5-F9AB-D39B48E7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AC58FE-AAC9-5B6D-7053-CAC25823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20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BFB8B2E-E419-CFA5-0D62-6AE44BC55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3F3F77-D2C4-5611-105E-C84759F06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0BF23E-7822-F168-7AA2-BADC7F19E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5B51-D8B2-4E23-A607-E65BA574F5DC}" type="datetimeFigureOut">
              <a:rPr lang="de-DE" smtClean="0"/>
              <a:t>23.02.2024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9B4C55-9545-C7E1-B91E-71A6AE05A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E451AC-FC0F-8EBB-3235-60F93C759E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A45F-5480-4A0A-ADCD-7FDF636E75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7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.hoppe@db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2">
            <a:extLst>
              <a:ext uri="{FF2B5EF4-FFF2-40B4-BE49-F238E27FC236}">
                <a16:creationId xmlns:a16="http://schemas.microsoft.com/office/drawing/2014/main" id="{BE65E6CC-223D-FD99-933C-C58369BCC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725" y="258077"/>
            <a:ext cx="1619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26AA516-F9F9-9E22-68DC-F3B5F83F2B80}"/>
              </a:ext>
            </a:extLst>
          </p:cNvPr>
          <p:cNvSpPr txBox="1"/>
          <p:nvPr/>
        </p:nvSpPr>
        <p:spPr>
          <a:xfrm>
            <a:off x="285235" y="556056"/>
            <a:ext cx="116215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Lust auf Schach?</a:t>
            </a:r>
          </a:p>
          <a:p>
            <a:endParaRPr lang="de-DE" sz="2400" b="1" dirty="0"/>
          </a:p>
          <a:p>
            <a:r>
              <a:rPr lang="de-DE" sz="2400" b="1" dirty="0"/>
              <a:t>Die SG Deutsche Bank Leipzig lädt am 13.03.2024 um 16.00 Uhr zum Schnuppern</a:t>
            </a:r>
          </a:p>
          <a:p>
            <a:endParaRPr lang="de-DE" sz="2400" b="1" dirty="0"/>
          </a:p>
          <a:p>
            <a:r>
              <a:rPr lang="de-DE" sz="2400" b="1" dirty="0"/>
              <a:t>in das Casino Leipzig-Martin-Luther-Ring ein.</a:t>
            </a:r>
          </a:p>
          <a:p>
            <a:endParaRPr lang="de-DE" sz="2400" b="1" dirty="0"/>
          </a:p>
          <a:p>
            <a:r>
              <a:rPr lang="de-DE" sz="2400" b="1" dirty="0"/>
              <a:t>Ob Anfänger, Wiedereinsteiger und regelmäßiger Spieler, wir freuen uns auf ein paar spannende Partien.</a:t>
            </a:r>
          </a:p>
          <a:p>
            <a:endParaRPr lang="de-DE" sz="2400" b="1" dirty="0"/>
          </a:p>
          <a:p>
            <a:r>
              <a:rPr lang="de-DE" sz="2400" b="1" dirty="0"/>
              <a:t>Anmeldung und Rückfragen bitte per E-Mail an </a:t>
            </a:r>
            <a:r>
              <a:rPr lang="de-DE" sz="2400" b="1" dirty="0">
                <a:hlinkClick r:id="rId3"/>
              </a:rPr>
              <a:t>frank.hoppe@db.com</a:t>
            </a:r>
            <a:r>
              <a:rPr lang="de-DE" sz="2400" b="1" dirty="0"/>
              <a:t>.</a:t>
            </a:r>
          </a:p>
          <a:p>
            <a:endParaRPr lang="de-DE" sz="2400" b="1" dirty="0"/>
          </a:p>
          <a:p>
            <a:r>
              <a:rPr lang="de-DE" sz="2400" b="1" dirty="0"/>
              <a:t>Sport frei!</a:t>
            </a:r>
          </a:p>
          <a:p>
            <a:endParaRPr lang="de-DE" sz="2400" b="1" dirty="0"/>
          </a:p>
          <a:p>
            <a:r>
              <a:rPr lang="de-DE" sz="2400" b="1" dirty="0"/>
              <a:t>Frank Hoppe</a:t>
            </a:r>
          </a:p>
          <a:p>
            <a:r>
              <a:rPr lang="de-DE" sz="2400" b="1" dirty="0"/>
              <a:t>Vorsitzender SG Leipzig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8CD786B-AB51-778F-91D7-2E53B100FE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6428" y="4609277"/>
            <a:ext cx="13239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266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Deutsche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Hoppe</dc:creator>
  <cp:lastModifiedBy>Frank Hoppe</cp:lastModifiedBy>
  <cp:revision>1</cp:revision>
  <dcterms:created xsi:type="dcterms:W3CDTF">2024-02-23T15:09:56Z</dcterms:created>
  <dcterms:modified xsi:type="dcterms:W3CDTF">2024-02-23T15:22:24Z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b7f8449-e5d3-4eba-8da7-ffd6ca5bf3e9_Enabled">
    <vt:lpwstr>true</vt:lpwstr>
  </property>
  <property fmtid="{D5CDD505-2E9C-101B-9397-08002B2CF9AE}" pid="3" name="MSIP_Label_1b7f8449-e5d3-4eba-8da7-ffd6ca5bf3e9_SetDate">
    <vt:lpwstr>2024-02-23T15:21:56Z</vt:lpwstr>
  </property>
  <property fmtid="{D5CDD505-2E9C-101B-9397-08002B2CF9AE}" pid="4" name="MSIP_Label_1b7f8449-e5d3-4eba-8da7-ffd6ca5bf3e9_Method">
    <vt:lpwstr>Privileged</vt:lpwstr>
  </property>
  <property fmtid="{D5CDD505-2E9C-101B-9397-08002B2CF9AE}" pid="5" name="MSIP_Label_1b7f8449-e5d3-4eba-8da7-ffd6ca5bf3e9_Name">
    <vt:lpwstr>1b7f8449-e5d3-4eba-8da7-ffd6ca5bf3e9</vt:lpwstr>
  </property>
  <property fmtid="{D5CDD505-2E9C-101B-9397-08002B2CF9AE}" pid="6" name="MSIP_Label_1b7f8449-e5d3-4eba-8da7-ffd6ca5bf3e9_SiteId">
    <vt:lpwstr>1e9b61e8-e590-4abc-b1af-24125e330d2a</vt:lpwstr>
  </property>
  <property fmtid="{D5CDD505-2E9C-101B-9397-08002B2CF9AE}" pid="7" name="MSIP_Label_1b7f8449-e5d3-4eba-8da7-ffd6ca5bf3e9_ActionId">
    <vt:lpwstr>a7a598b7-aef5-48e2-bbb6-91b10f0943b8</vt:lpwstr>
  </property>
  <property fmtid="{D5CDD505-2E9C-101B-9397-08002B2CF9AE}" pid="8" name="MSIP_Label_1b7f8449-e5d3-4eba-8da7-ffd6ca5bf3e9_ContentBits">
    <vt:lpwstr>0</vt:lpwstr>
  </property>
  <property fmtid="{D5CDD505-2E9C-101B-9397-08002B2CF9AE}" pid="9" name="db.comClassification">
    <vt:lpwstr>External Communication</vt:lpwstr>
  </property>
</Properties>
</file>